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0D687D-20D6-4906-B632-1C710534DD12}" v="10" dt="2024-05-24T05:09:35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4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wenael RAILLET" userId="a820d0bd-74fa-4b39-8d28-81db0992932a" providerId="ADAL" clId="{C10D687D-20D6-4906-B632-1C710534DD12}"/>
    <pc:docChg chg="undo custSel modSld">
      <pc:chgData name="Gwenael RAILLET" userId="a820d0bd-74fa-4b39-8d28-81db0992932a" providerId="ADAL" clId="{C10D687D-20D6-4906-B632-1C710534DD12}" dt="2024-05-24T05:16:05.498" v="368" actId="20577"/>
      <pc:docMkLst>
        <pc:docMk/>
      </pc:docMkLst>
      <pc:sldChg chg="addSp delSp modSp mod">
        <pc:chgData name="Gwenael RAILLET" userId="a820d0bd-74fa-4b39-8d28-81db0992932a" providerId="ADAL" clId="{C10D687D-20D6-4906-B632-1C710534DD12}" dt="2024-05-24T05:16:05.498" v="368" actId="20577"/>
        <pc:sldMkLst>
          <pc:docMk/>
          <pc:sldMk cId="912295963" sldId="256"/>
        </pc:sldMkLst>
        <pc:spChg chg="mod">
          <ac:chgData name="Gwenael RAILLET" userId="a820d0bd-74fa-4b39-8d28-81db0992932a" providerId="ADAL" clId="{C10D687D-20D6-4906-B632-1C710534DD12}" dt="2024-05-24T05:13:43.056" v="330" actId="255"/>
          <ac:spMkLst>
            <pc:docMk/>
            <pc:sldMk cId="912295963" sldId="256"/>
            <ac:spMk id="2" creationId="{F9AEA330-80D0-9EF8-5E44-F01A29D02A8A}"/>
          </ac:spMkLst>
        </pc:spChg>
        <pc:spChg chg="del mod">
          <ac:chgData name="Gwenael RAILLET" userId="a820d0bd-74fa-4b39-8d28-81db0992932a" providerId="ADAL" clId="{C10D687D-20D6-4906-B632-1C710534DD12}" dt="2024-05-24T05:07:02.493" v="142" actId="478"/>
          <ac:spMkLst>
            <pc:docMk/>
            <pc:sldMk cId="912295963" sldId="256"/>
            <ac:spMk id="3" creationId="{AE4B9F3D-DDBA-D99B-0938-DB3B9BE2E243}"/>
          </ac:spMkLst>
        </pc:spChg>
        <pc:graphicFrameChg chg="mod modGraphic">
          <ac:chgData name="Gwenael RAILLET" userId="a820d0bd-74fa-4b39-8d28-81db0992932a" providerId="ADAL" clId="{C10D687D-20D6-4906-B632-1C710534DD12}" dt="2024-05-24T05:16:05.498" v="368" actId="20577"/>
          <ac:graphicFrameMkLst>
            <pc:docMk/>
            <pc:sldMk cId="912295963" sldId="256"/>
            <ac:graphicFrameMk id="4" creationId="{0F695622-5342-AFC7-6E0E-5DEEDAA760D5}"/>
          </ac:graphicFrameMkLst>
        </pc:graphicFrameChg>
        <pc:graphicFrameChg chg="add">
          <ac:chgData name="Gwenael RAILLET" userId="a820d0bd-74fa-4b39-8d28-81db0992932a" providerId="ADAL" clId="{C10D687D-20D6-4906-B632-1C710534DD12}" dt="2024-05-24T05:06:50.277" v="141"/>
          <ac:graphicFrameMkLst>
            <pc:docMk/>
            <pc:sldMk cId="912295963" sldId="256"/>
            <ac:graphicFrameMk id="5" creationId="{623108FB-0E02-738A-33A7-A7085155FB8A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49DB8C-F2D3-E8AD-02CC-E6BEB91C1A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E3285F7-39C0-854A-A4F8-2182B40248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6CBFA2-D37A-F277-9717-AA7F4A6C1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A488-8028-4864-93F9-AEBD52CBA259}" type="datetimeFigureOut">
              <a:rPr lang="fr-FR" smtClean="0"/>
              <a:t>22/12/2024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08B7E1-A3D7-CE0C-9F20-F7C0725CA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F695F-8C9C-243B-D6F8-79172C542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4BBD-59D0-4C49-A4D0-EA7E1FD036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468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8A959B-16FF-18B3-494B-DED37D69B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1654C9-B816-D3C6-EA5B-EED647664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84941C-D275-8FF9-57ED-371B6C7E4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A488-8028-4864-93F9-AEBD52CBA259}" type="datetimeFigureOut">
              <a:rPr lang="fr-FR" smtClean="0"/>
              <a:t>22/12/2024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E34CA9-5CAA-2F24-082D-F077B290E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60F418-FD30-3A38-3A89-E4ECD7AAE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4BBD-59D0-4C49-A4D0-EA7E1FD036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4451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97E1EA-241B-EA52-D5D9-7039CDE06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99E3486-3867-7820-1834-8E654AB03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88FFB5-200C-6532-6123-0516B6DC1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A488-8028-4864-93F9-AEBD52CBA259}" type="datetimeFigureOut">
              <a:rPr lang="fr-FR" smtClean="0"/>
              <a:t>22/12/2024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982A82-F830-7405-D12E-6AD36E2B4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144010-15FE-4298-9269-00B7D4467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4BBD-59D0-4C49-A4D0-EA7E1FD036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842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B7CB8B-8348-50C7-0538-C5EBFFF7A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E130F4-6382-DACE-8839-68C4FA2709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3032529-B1D8-D8B4-DD8D-65566BC76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B95C7C9-3E8F-5ABC-CC82-85D93BE81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A488-8028-4864-93F9-AEBD52CBA259}" type="datetimeFigureOut">
              <a:rPr lang="fr-FR" smtClean="0"/>
              <a:t>22/12/2024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E14CFDD-BFB3-8DC4-4354-39C2CE9A0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A52545-C375-59F3-A96B-1BCE08597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4BBD-59D0-4C49-A4D0-EA7E1FD036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0608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B05900-76AA-CE24-72CC-FF0BCC12E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57E7F5-4C1F-476A-BC2F-3EC6C5E24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C1A3CD9-89B8-ECA1-5AC6-F14506EBF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139CFCD-29A0-7175-A6BA-72D70E5A72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40C90EB-59DB-DDC3-05E8-718BEE638C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11EDEF1-D677-FFED-58A4-1CB72CCDB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A488-8028-4864-93F9-AEBD52CBA259}" type="datetimeFigureOut">
              <a:rPr lang="fr-FR" smtClean="0"/>
              <a:t>22/12/2024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B4B81CB-BC76-86A8-0316-FD24FC281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D5B37F8-CBD1-C6F1-FAD8-BADB86C9D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4BBD-59D0-4C49-A4D0-EA7E1FD036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0387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7A70B8-1542-644C-78E7-3B699BA0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4958F39-A77C-5A8E-0A31-C115F70E1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A488-8028-4864-93F9-AEBD52CBA259}" type="datetimeFigureOut">
              <a:rPr lang="fr-FR" smtClean="0"/>
              <a:t>22/12/2024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D078C71-FE42-0123-37A9-785286B8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F3A8662-755D-FB31-729B-E4151534F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4BBD-59D0-4C49-A4D0-EA7E1FD036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74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CE74F86-AFBE-6649-0083-BCA3454C6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A488-8028-4864-93F9-AEBD52CBA259}" type="datetimeFigureOut">
              <a:rPr lang="fr-FR" smtClean="0"/>
              <a:t>22/12/2024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BA0CDD-58A0-D278-7D74-F0BDC4861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54E198-7A3D-089B-F70D-70B13885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4BBD-59D0-4C49-A4D0-EA7E1FD036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095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D43A5-C98C-12A7-4EBF-ACF73F004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B996A4-4675-3E41-564A-EC5824247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14E5304-6FA1-F0AC-DE1F-5D9F541582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D4FB371-D5B2-B905-6630-3C5DCF4E4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A488-8028-4864-93F9-AEBD52CBA259}" type="datetimeFigureOut">
              <a:rPr lang="fr-FR" smtClean="0"/>
              <a:t>22/12/2024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9F542C-0E92-E45B-1A4A-9F3BFCFAA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DF58C07-F4F6-BFDE-653B-EAAC38849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4BBD-59D0-4C49-A4D0-EA7E1FD036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802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2A8A78-CD65-A796-4486-08B482B5B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FA3C415-C4EA-ABAC-85ED-E77CCB2097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BFEF17A-646B-98D2-235E-C1D4EF4DCA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BC7695-2545-3FAA-41F2-BD594859D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A488-8028-4864-93F9-AEBD52CBA259}" type="datetimeFigureOut">
              <a:rPr lang="fr-FR" smtClean="0"/>
              <a:t>22/12/2024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DE0A861-358A-0004-1DE6-F76992EF1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8C409ED-7A71-F92A-B4C4-F1FDB0B09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4BBD-59D0-4C49-A4D0-EA7E1FD036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744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667F2-E3D9-FA34-C9A6-0F75169C6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8293DCF-8E4B-A212-232A-9B0CD310FD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885250-4CF8-5C69-0041-8F0674B6C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A488-8028-4864-93F9-AEBD52CBA259}" type="datetimeFigureOut">
              <a:rPr lang="fr-FR" smtClean="0"/>
              <a:t>22/12/2024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24B85A-08D9-7311-D3DF-50E16D790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D61790-1FF6-310B-445E-6BD7F9734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4BBD-59D0-4C49-A4D0-EA7E1FD036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1285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F2A2446-CBEB-6035-FDB9-B4EB538C2F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54A2793-7830-659E-E5D1-DE5B22423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B8322E-DFDF-A25C-B2F8-F94E97EB8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A488-8028-4864-93F9-AEBD52CBA259}" type="datetimeFigureOut">
              <a:rPr lang="fr-FR" smtClean="0"/>
              <a:t>22/12/2024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CAA92C-FD02-0439-1677-E7A6858B0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A4A4EB-E854-AEF6-D295-AC3232BFA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4BBD-59D0-4C49-A4D0-EA7E1FD036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576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33EA444-85AD-4B0F-A406-1EF683083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DA7128-4CA2-0865-892F-4CD45B9FF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01CB15-FFC2-B684-BD62-5CB026B349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7AA488-8028-4864-93F9-AEBD52CBA259}" type="datetimeFigureOut">
              <a:rPr lang="fr-FR" smtClean="0"/>
              <a:t>22/12/2024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008F73-266E-9FC9-8FAA-768FF056A1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06CC55-4FFC-C5FE-BEB2-870DD078A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884BBD-59D0-4C49-A4D0-EA7E1FD036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469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AEA330-80D0-9EF8-5E44-F01A29D02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402" y="376885"/>
            <a:ext cx="11024248" cy="910284"/>
          </a:xfrm>
        </p:spPr>
        <p:txBody>
          <a:bodyPr>
            <a:normAutofit/>
          </a:bodyPr>
          <a:lstStyle/>
          <a:p>
            <a:r>
              <a:rPr lang="fr-FR" sz="4500" dirty="0">
                <a:solidFill>
                  <a:schemeClr val="bg1"/>
                </a:solidFill>
                <a:latin typeface="Bradley Hand ITC" panose="03070402050302030203" pitchFamily="66" charset="0"/>
              </a:rPr>
              <a:t>Typographie avec POWERPOINT ou WORD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au 3">
                <a:extLst>
                  <a:ext uri="{FF2B5EF4-FFF2-40B4-BE49-F238E27FC236}">
                    <a16:creationId xmlns:a16="http://schemas.microsoft.com/office/drawing/2014/main" id="{0F695622-5342-AFC7-6E0E-5DEEDAA760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3271839"/>
                  </p:ext>
                </p:extLst>
              </p:nvPr>
            </p:nvGraphicFramePr>
            <p:xfrm>
              <a:off x="642605" y="1327939"/>
              <a:ext cx="10906790" cy="49502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3941">
                      <a:extLst>
                        <a:ext uri="{9D8B030D-6E8A-4147-A177-3AD203B41FA5}">
                          <a16:colId xmlns:a16="http://schemas.microsoft.com/office/drawing/2014/main" val="1371578173"/>
                        </a:ext>
                      </a:extLst>
                    </a:gridCol>
                    <a:gridCol w="1484527">
                      <a:extLst>
                        <a:ext uri="{9D8B030D-6E8A-4147-A177-3AD203B41FA5}">
                          <a16:colId xmlns:a16="http://schemas.microsoft.com/office/drawing/2014/main" val="4174244289"/>
                        </a:ext>
                      </a:extLst>
                    </a:gridCol>
                    <a:gridCol w="3257021">
                      <a:extLst>
                        <a:ext uri="{9D8B030D-6E8A-4147-A177-3AD203B41FA5}">
                          <a16:colId xmlns:a16="http://schemas.microsoft.com/office/drawing/2014/main" val="2778991829"/>
                        </a:ext>
                      </a:extLst>
                    </a:gridCol>
                    <a:gridCol w="4131301">
                      <a:extLst>
                        <a:ext uri="{9D8B030D-6E8A-4147-A177-3AD203B41FA5}">
                          <a16:colId xmlns:a16="http://schemas.microsoft.com/office/drawing/2014/main" val="1424715239"/>
                        </a:ext>
                      </a:extLst>
                    </a:gridCol>
                  </a:tblGrid>
                  <a:tr h="583286">
                    <a:tc>
                      <a:txBody>
                        <a:bodyPr/>
                        <a:lstStyle/>
                        <a:p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exemple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commande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200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Commande retour corps de texte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34929572"/>
                      </a:ext>
                    </a:extLst>
                  </a:tr>
                  <a:tr h="5832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b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Exposant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m</a:t>
                          </a:r>
                          <a:r>
                            <a:rPr lang="fr-FR" baseline="30000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2</a:t>
                          </a:r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m(ctrl maj =)2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(ctrl maj =)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7787653"/>
                      </a:ext>
                    </a:extLst>
                  </a:tr>
                  <a:tr h="5832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b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Indice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T</a:t>
                          </a:r>
                          <a:r>
                            <a:rPr lang="fr-FR" baseline="-2500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1</a:t>
                          </a:r>
                          <a:r>
                            <a:rPr lang="fr-FR" baseline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  </a:t>
                          </a:r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T(ctrl =)1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(ctrl =)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78502495"/>
                      </a:ext>
                    </a:extLst>
                  </a:tr>
                  <a:tr h="5832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b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Lettres grecques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  <a:sym typeface="Symbol" panose="05050102010706020507" pitchFamily="18" charset="2"/>
                            </a:rPr>
                            <a:t></a:t>
                          </a:r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Menu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insertion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Icône 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Symboles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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Icône 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  <a:sym typeface="Symbol" panose="05050102010706020507" pitchFamily="18" charset="2"/>
                            </a:rPr>
                            <a:t> 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Symbole</a:t>
                          </a: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On trouve les lettres grecques dans la police Symbol</a:t>
                          </a:r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pattFill prst="dkUpDiag">
                          <a:fgClr>
                            <a:schemeClr val="bg1"/>
                          </a:fgClr>
                          <a:bgClr>
                            <a:schemeClr val="tx1">
                              <a:lumMod val="85000"/>
                              <a:lumOff val="15000"/>
                            </a:schemeClr>
                          </a:bgClr>
                        </a:patt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6449802"/>
                      </a:ext>
                    </a:extLst>
                  </a:tr>
                  <a:tr h="583286">
                    <a:tc>
                      <a:txBody>
                        <a:bodyPr/>
                        <a:lstStyle/>
                        <a:p>
                          <a:pPr algn="ctr"/>
                          <a:endParaRPr lang="fr-FR" sz="2400" b="1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  <a:p>
                          <a:pPr algn="ctr"/>
                          <a:r>
                            <a:rPr lang="fr-FR" sz="2400" b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Formule</a:t>
                          </a:r>
                        </a:p>
                        <a:p>
                          <a:pPr algn="ctr"/>
                          <a:endParaRPr lang="fr-FR" sz="2400" b="1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fr-FR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fr-FR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num>
                                  <m:den>
                                    <m:r>
                                      <a:rPr lang="fr-FR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fr-FR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den>
                                </m:f>
                                <m:r>
                                  <a:rPr lang="fr-FR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fr-FR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f>
                                  <m:fPr>
                                    <m:ctrlPr>
                                      <a:rPr lang="fr-FR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fr-FR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</m:e>
                                      <m:sup>
                                        <m:r>
                                          <a:rPr lang="fr-FR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fr-FR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num>
                                  <m:den>
                                    <m:r>
                                      <a:rPr lang="fr-FR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p>
                                      <m:sSupPr>
                                        <m:ctrlPr>
                                          <a:rPr lang="fr-FR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fr-FR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Menu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insertion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Icône 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Symboles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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Icône 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  <a:sym typeface="Symbol" panose="05050102010706020507" pitchFamily="18" charset="2"/>
                            </a:rPr>
                            <a:t>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Equation</a:t>
                          </a: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Puis construisez votre formule en sélectionnant les différents objets.</a:t>
                          </a:r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pattFill prst="dkUpDiag">
                          <a:fgClr>
                            <a:schemeClr val="bg1"/>
                          </a:fgClr>
                          <a:bgClr>
                            <a:schemeClr val="tx1">
                              <a:lumMod val="85000"/>
                              <a:lumOff val="15000"/>
                            </a:schemeClr>
                          </a:bgClr>
                        </a:pattFill>
                      </a:tcPr>
                    </a:tc>
                    <a:extLst>
                      <a:ext uri="{0D108BD9-81ED-4DB2-BD59-A6C34878D82A}">
                        <a16:rowId xmlns:a16="http://schemas.microsoft.com/office/drawing/2014/main" val="5272087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au 3">
                <a:extLst>
                  <a:ext uri="{FF2B5EF4-FFF2-40B4-BE49-F238E27FC236}">
                    <a16:creationId xmlns:a16="http://schemas.microsoft.com/office/drawing/2014/main" id="{0F695622-5342-AFC7-6E0E-5DEEDAA760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3271839"/>
                  </p:ext>
                </p:extLst>
              </p:nvPr>
            </p:nvGraphicFramePr>
            <p:xfrm>
              <a:off x="642605" y="1327939"/>
              <a:ext cx="10906790" cy="49502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3941">
                      <a:extLst>
                        <a:ext uri="{9D8B030D-6E8A-4147-A177-3AD203B41FA5}">
                          <a16:colId xmlns:a16="http://schemas.microsoft.com/office/drawing/2014/main" val="1371578173"/>
                        </a:ext>
                      </a:extLst>
                    </a:gridCol>
                    <a:gridCol w="1484527">
                      <a:extLst>
                        <a:ext uri="{9D8B030D-6E8A-4147-A177-3AD203B41FA5}">
                          <a16:colId xmlns:a16="http://schemas.microsoft.com/office/drawing/2014/main" val="4174244289"/>
                        </a:ext>
                      </a:extLst>
                    </a:gridCol>
                    <a:gridCol w="3257021">
                      <a:extLst>
                        <a:ext uri="{9D8B030D-6E8A-4147-A177-3AD203B41FA5}">
                          <a16:colId xmlns:a16="http://schemas.microsoft.com/office/drawing/2014/main" val="2778991829"/>
                        </a:ext>
                      </a:extLst>
                    </a:gridCol>
                    <a:gridCol w="4131301">
                      <a:extLst>
                        <a:ext uri="{9D8B030D-6E8A-4147-A177-3AD203B41FA5}">
                          <a16:colId xmlns:a16="http://schemas.microsoft.com/office/drawing/2014/main" val="1424715239"/>
                        </a:ext>
                      </a:extLst>
                    </a:gridCol>
                  </a:tblGrid>
                  <a:tr h="583286">
                    <a:tc>
                      <a:txBody>
                        <a:bodyPr/>
                        <a:lstStyle/>
                        <a:p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exemple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commande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200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Commande retour corps de texte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34929572"/>
                      </a:ext>
                    </a:extLst>
                  </a:tr>
                  <a:tr h="5832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b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Exposant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m</a:t>
                          </a:r>
                          <a:r>
                            <a:rPr lang="fr-FR" baseline="30000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2</a:t>
                          </a:r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m(ctrl maj =)2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(ctrl maj =)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7787653"/>
                      </a:ext>
                    </a:extLst>
                  </a:tr>
                  <a:tr h="5832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b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Indice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T</a:t>
                          </a:r>
                          <a:r>
                            <a:rPr lang="fr-FR" baseline="-2500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1</a:t>
                          </a:r>
                          <a:r>
                            <a:rPr lang="fr-FR" baseline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  </a:t>
                          </a:r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T(ctrl =)1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(ctrl =)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78502495"/>
                      </a:ext>
                    </a:extLst>
                  </a:tr>
                  <a:tr h="1463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400" b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Lettres grecques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  <a:sym typeface="Symbol" panose="05050102010706020507" pitchFamily="18" charset="2"/>
                            </a:rPr>
                            <a:t></a:t>
                          </a:r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Menu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insertion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Icône 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Symboles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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Icône 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  <a:sym typeface="Symbol" panose="05050102010706020507" pitchFamily="18" charset="2"/>
                            </a:rPr>
                            <a:t> 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Symbole</a:t>
                          </a: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On trouve les lettres grecques dans la police Symbol</a:t>
                          </a:r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pattFill prst="dkUpDiag">
                          <a:fgClr>
                            <a:schemeClr val="bg1"/>
                          </a:fgClr>
                          <a:bgClr>
                            <a:schemeClr val="tx1">
                              <a:lumMod val="85000"/>
                              <a:lumOff val="15000"/>
                            </a:schemeClr>
                          </a:bgClr>
                        </a:patt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6449802"/>
                      </a:ext>
                    </a:extLst>
                  </a:tr>
                  <a:tr h="1737360">
                    <a:tc>
                      <a:txBody>
                        <a:bodyPr/>
                        <a:lstStyle/>
                        <a:p>
                          <a:pPr algn="ctr"/>
                          <a:endParaRPr lang="fr-FR" sz="2400" b="1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  <a:p>
                          <a:pPr algn="ctr"/>
                          <a:r>
                            <a:rPr lang="fr-FR" sz="2400" b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Formule</a:t>
                          </a:r>
                        </a:p>
                        <a:p>
                          <a:pPr algn="ctr"/>
                          <a:endParaRPr lang="fr-FR" sz="2400" b="1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8272" t="-185965" r="-501235" b="-59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Menu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insertion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Icône 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Symboles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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Icône 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  <a:sym typeface="Symbol" panose="05050102010706020507" pitchFamily="18" charset="2"/>
                            </a:rPr>
                            <a:t> </a:t>
                          </a: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Equation</a:t>
                          </a: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dirty="0">
                              <a:solidFill>
                                <a:schemeClr val="bg1"/>
                              </a:solidFill>
                              <a:latin typeface="Bradley Hand ITC" panose="03070402050302030203" pitchFamily="66" charset="0"/>
                            </a:rPr>
                            <a:t>Puis construisez votre formule en sélectionnant les différents objets.</a:t>
                          </a:r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dirty="0">
                            <a:solidFill>
                              <a:schemeClr val="bg1"/>
                            </a:solidFill>
                            <a:latin typeface="Bradley Hand ITC" panose="03070402050302030203" pitchFamily="66" charset="0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pattFill prst="dkUpDiag">
                          <a:fgClr>
                            <a:schemeClr val="bg1"/>
                          </a:fgClr>
                          <a:bgClr>
                            <a:schemeClr val="tx1">
                              <a:lumMod val="85000"/>
                              <a:lumOff val="15000"/>
                            </a:schemeClr>
                          </a:bgClr>
                        </a:pattFill>
                      </a:tcPr>
                    </a:tc>
                    <a:extLst>
                      <a:ext uri="{0D108BD9-81ED-4DB2-BD59-A6C34878D82A}">
                        <a16:rowId xmlns:a16="http://schemas.microsoft.com/office/drawing/2014/main" val="52720870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122959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lf_Registration_Enabled xmlns="d93beea2-e36e-499c-9703-2f05ec3be52a" xsi:nil="true"/>
    <_activity xmlns="d93beea2-e36e-499c-9703-2f05ec3be52a" xsi:nil="true"/>
    <Has_Teacher_Only_SectionGroup xmlns="d93beea2-e36e-499c-9703-2f05ec3be52a" xsi:nil="true"/>
    <Templates xmlns="d93beea2-e36e-499c-9703-2f05ec3be52a" xsi:nil="true"/>
    <CultureName xmlns="d93beea2-e36e-499c-9703-2f05ec3be52a" xsi:nil="true"/>
    <DefaultSectionNames xmlns="d93beea2-e36e-499c-9703-2f05ec3be52a" xsi:nil="true"/>
    <NotebookType xmlns="d93beea2-e36e-499c-9703-2f05ec3be52a" xsi:nil="true"/>
    <Teachers xmlns="d93beea2-e36e-499c-9703-2f05ec3be52a">
      <UserInfo>
        <DisplayName/>
        <AccountId xsi:nil="true"/>
        <AccountType/>
      </UserInfo>
    </Teachers>
    <Is_Collaboration_Space_Locked xmlns="d93beea2-e36e-499c-9703-2f05ec3be52a" xsi:nil="true"/>
    <Owner xmlns="d93beea2-e36e-499c-9703-2f05ec3be52a">
      <UserInfo>
        <DisplayName/>
        <AccountId xsi:nil="true"/>
        <AccountType/>
      </UserInfo>
    </Owner>
    <Invited_Teachers xmlns="d93beea2-e36e-499c-9703-2f05ec3be52a" xsi:nil="true"/>
    <FolderType xmlns="d93beea2-e36e-499c-9703-2f05ec3be52a" xsi:nil="true"/>
    <Students xmlns="d93beea2-e36e-499c-9703-2f05ec3be52a">
      <UserInfo>
        <DisplayName/>
        <AccountId xsi:nil="true"/>
        <AccountType/>
      </UserInfo>
    </Students>
    <Student_Groups xmlns="d93beea2-e36e-499c-9703-2f05ec3be52a">
      <UserInfo>
        <DisplayName/>
        <AccountId xsi:nil="true"/>
        <AccountType/>
      </UserInfo>
    </Student_Groups>
    <AppVersion xmlns="d93beea2-e36e-499c-9703-2f05ec3be52a" xsi:nil="true"/>
    <Invited_Students xmlns="d93beea2-e36e-499c-9703-2f05ec3be52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16C2E60DC1EF4FB41217E456C3F907" ma:contentTypeVersion="33" ma:contentTypeDescription="Crée un document." ma:contentTypeScope="" ma:versionID="e1be9f6058c2f099c9bd7317aa3a4699">
  <xsd:schema xmlns:xsd="http://www.w3.org/2001/XMLSchema" xmlns:xs="http://www.w3.org/2001/XMLSchema" xmlns:p="http://schemas.microsoft.com/office/2006/metadata/properties" xmlns:ns3="c12b45fd-4864-45b8-ad0e-c004013891ea" xmlns:ns4="d93beea2-e36e-499c-9703-2f05ec3be52a" targetNamespace="http://schemas.microsoft.com/office/2006/metadata/properties" ma:root="true" ma:fieldsID="635ab929967b86de0bb451608faa99bb" ns3:_="" ns4:_="">
    <xsd:import namespace="c12b45fd-4864-45b8-ad0e-c004013891ea"/>
    <xsd:import namespace="d93beea2-e36e-499c-9703-2f05ec3be52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MediaServiceMetadata" minOccurs="0"/>
                <xsd:element ref="ns4:MediaServiceFastMetadata" minOccurs="0"/>
                <xsd:element ref="ns4:Templates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OCR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2b45fd-4864-45b8-ad0e-c004013891e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3beea2-e36e-499c-9703-2f05ec3be52a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chers" ma:index="17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8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9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2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3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4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Templates" ma:index="27" nillable="true" ma:displayName="Templates" ma:internalName="Templates">
      <xsd:simpleType>
        <xsd:restriction base="dms:Note">
          <xsd:maxLength value="255"/>
        </xsd:restriction>
      </xsd:simpleType>
    </xsd:element>
    <xsd:element name="MediaServiceDateTaken" ma:index="28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9" nillable="true" ma:displayName="Tags" ma:internalName="MediaServiceAutoTags" ma:readOnly="true">
      <xsd:simpleType>
        <xsd:restriction base="dms:Text"/>
      </xsd:simpleType>
    </xsd:element>
    <xsd:element name="MediaServiceGenerationTime" ma:index="3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32" nillable="true" ma:displayName="Location" ma:internalName="MediaServiceLocation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3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3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37" nillable="true" ma:displayName="_activity" ma:hidden="true" ma:internalName="_activity">
      <xsd:simpleType>
        <xsd:restriction base="dms:Note"/>
      </xsd:simpleType>
    </xsd:element>
    <xsd:element name="MediaServiceObjectDetectorVersions" ma:index="3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3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44A512-64E0-4065-A846-2434AB48DA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2D7063-08FE-47A9-BFF3-3C3C45C8FA1B}">
  <ds:schemaRefs>
    <ds:schemaRef ds:uri="http://purl.org/dc/terms/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d93beea2-e36e-499c-9703-2f05ec3be52a"/>
    <ds:schemaRef ds:uri="http://purl.org/dc/dcmitype/"/>
    <ds:schemaRef ds:uri="c12b45fd-4864-45b8-ad0e-c004013891ea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D6176CF-E273-4142-97E0-D76DBBE389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2b45fd-4864-45b8-ad0e-c004013891ea"/>
    <ds:schemaRef ds:uri="d93beea2-e36e-499c-9703-2f05ec3be5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Microsoft Office PowerPoint</Application>
  <PresentationFormat>Grand écran</PresentationFormat>
  <Paragraphs>25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Bradley Hand ITC</vt:lpstr>
      <vt:lpstr>Cambria Math</vt:lpstr>
      <vt:lpstr>Thème Office</vt:lpstr>
      <vt:lpstr>Typographie avec POWERPOINT ou WORD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Typographie avec POWERPOINT</dc:title>
  <dc:creator>Gwenael RAILLET</dc:creator>
  <cp:lastModifiedBy>Gwenael RAILLET</cp:lastModifiedBy>
  <cp:revision>2</cp:revision>
  <dcterms:created xsi:type="dcterms:W3CDTF">2024-05-24T04:37:03Z</dcterms:created>
  <dcterms:modified xsi:type="dcterms:W3CDTF">2024-12-22T17:47:52Z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0x010100ED16C2E60DC1EF4FB41217E456C3F907</vt:lpwstr>
  </property>
</Properties>
</file>